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193DA1-29D6-4FED-90A2-342E67E1DA52}" type="datetimeFigureOut">
              <a:rPr lang="en-US" smtClean="0"/>
              <a:pPr/>
              <a:t>2010-01-04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80253B-3492-4E57-B965-E7E4B3711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92867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Bilderfile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von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AvH-Projekt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Schule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38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321468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err="1" smtClean="0"/>
              <a:t>Im</a:t>
            </a:r>
            <a:r>
              <a:rPr lang="en-US" cap="none" dirty="0" smtClean="0"/>
              <a:t> </a:t>
            </a:r>
            <a:r>
              <a:rPr lang="en-US" cap="none" dirty="0" err="1" smtClean="0"/>
              <a:t>Schuljahr</a:t>
            </a:r>
            <a:r>
              <a:rPr lang="en-US" cap="none" dirty="0" smtClean="0"/>
              <a:t> </a:t>
            </a:r>
            <a:r>
              <a:rPr lang="en-US" dirty="0" smtClean="0"/>
              <a:t>2009-2010</a:t>
            </a:r>
          </a:p>
          <a:p>
            <a:pPr algn="ctr"/>
            <a:endParaRPr lang="en-US" dirty="0" smtClean="0"/>
          </a:p>
          <a:p>
            <a:pPr algn="ctr"/>
            <a:r>
              <a:rPr lang="de-DE" dirty="0" smtClean="0"/>
              <a:t>NOVEMBER</a:t>
            </a:r>
            <a:endParaRPr lang="en-US" dirty="0"/>
          </a:p>
        </p:txBody>
      </p:sp>
      <p:pic>
        <p:nvPicPr>
          <p:cNvPr id="4" name="Picture 3" descr="Logo of school 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250545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5" name="Picture 4" descr="IMG_1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762765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4" name="Picture 3" descr="IMG_1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6786578" cy="50899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6" name="Picture 5" descr="IMG_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89" y="1571612"/>
            <a:ext cx="609604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5" name="Picture 4" descr="IMG_1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6715140" cy="5036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4" name="Picture 3" descr="IMG_1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572264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5" name="Picture 4" descr="IMG_1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143768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 smtClean="0"/>
              <a:t>Informations</a:t>
            </a:r>
            <a:r>
              <a:rPr lang="en-US" cap="none" dirty="0" smtClean="0"/>
              <a:t> </a:t>
            </a:r>
            <a:r>
              <a:rPr lang="en-US" cap="none" dirty="0" err="1" smtClean="0"/>
              <a:t>tafel</a:t>
            </a:r>
            <a:r>
              <a:rPr lang="en-US" cap="none" dirty="0" smtClean="0"/>
              <a:t> </a:t>
            </a:r>
            <a:r>
              <a:rPr lang="de-DE" cap="none" dirty="0" smtClean="0"/>
              <a:t>für A.v.H </a:t>
            </a:r>
            <a:endParaRPr lang="en-US" cap="none" dirty="0"/>
          </a:p>
        </p:txBody>
      </p:sp>
      <p:pic>
        <p:nvPicPr>
          <p:cNvPr id="4" name="Content Placeholder 3" descr="DSCF1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1" y="1357298"/>
            <a:ext cx="3107553" cy="4143404"/>
          </a:xfrm>
        </p:spPr>
      </p:pic>
      <p:pic>
        <p:nvPicPr>
          <p:cNvPr id="5" name="Picture 4" descr="DSCF1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3143272" cy="442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Astronomie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9465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Biography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 smtClean="0"/>
              <a:t>Informations</a:t>
            </a:r>
            <a:r>
              <a:rPr lang="en-US" cap="none" dirty="0" smtClean="0"/>
              <a:t> </a:t>
            </a:r>
            <a:r>
              <a:rPr lang="en-US" cap="none" dirty="0" err="1" smtClean="0"/>
              <a:t>tafel</a:t>
            </a:r>
            <a:r>
              <a:rPr lang="en-US" cap="none" dirty="0" smtClean="0"/>
              <a:t> </a:t>
            </a:r>
            <a:r>
              <a:rPr lang="de-DE" cap="none" dirty="0" smtClean="0"/>
              <a:t>für A.v.H </a:t>
            </a:r>
            <a:endParaRPr lang="en-US" cap="none" dirty="0"/>
          </a:p>
        </p:txBody>
      </p:sp>
      <p:pic>
        <p:nvPicPr>
          <p:cNvPr id="7" name="Content Placeholder 6" descr="DSCF1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2786082" cy="3714775"/>
          </a:xfrm>
        </p:spPr>
      </p:pic>
      <p:pic>
        <p:nvPicPr>
          <p:cNvPr id="8" name="Picture 7" descr="DSCF1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2946800" cy="3929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3438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Pflanzenwelt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9465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Zoologie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 smtClean="0"/>
              <a:t>Informations</a:t>
            </a:r>
            <a:r>
              <a:rPr lang="en-US" cap="none" dirty="0" smtClean="0"/>
              <a:t> </a:t>
            </a:r>
            <a:r>
              <a:rPr lang="en-US" cap="none" dirty="0" err="1" smtClean="0"/>
              <a:t>tafel</a:t>
            </a:r>
            <a:r>
              <a:rPr lang="en-US" cap="none" dirty="0" smtClean="0"/>
              <a:t> </a:t>
            </a:r>
            <a:r>
              <a:rPr lang="de-DE" cap="none" dirty="0" smtClean="0"/>
              <a:t>für A.v.H 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592933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Gedenkstätte von A.v.H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9465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Naturforschung</a:t>
            </a:r>
            <a:endParaRPr lang="en-US" sz="3200" b="1" dirty="0"/>
          </a:p>
        </p:txBody>
      </p:sp>
      <p:pic>
        <p:nvPicPr>
          <p:cNvPr id="12" name="Picture 11" descr="DSCF1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696899" cy="4929198"/>
          </a:xfrm>
          <a:prstGeom prst="rect">
            <a:avLst/>
          </a:prstGeom>
        </p:spPr>
      </p:pic>
      <p:pic>
        <p:nvPicPr>
          <p:cNvPr id="13" name="Picture 12" descr="DSCF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4476749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</a:t>
            </a:r>
            <a:r>
              <a:rPr lang="de-DE" cap="none" dirty="0" smtClean="0"/>
              <a:t>.v.</a:t>
            </a:r>
            <a:r>
              <a:rPr lang="de-DE" dirty="0" smtClean="0"/>
              <a:t>H - Website-wettbewerb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44"/>
          <a:stretch>
            <a:fillRect/>
          </a:stretch>
        </p:blipFill>
        <p:spPr bwMode="auto">
          <a:xfrm>
            <a:off x="1214414" y="1285860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628652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humboldt.blogmn.net                                   11A Klasse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</a:t>
            </a:r>
            <a:r>
              <a:rPr lang="de-DE" cap="none" dirty="0" smtClean="0"/>
              <a:t>.v.</a:t>
            </a:r>
            <a:r>
              <a:rPr lang="de-DE" dirty="0" smtClean="0"/>
              <a:t>H - Website-wettbewerb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4886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www.avh-38at..ua                                                          11W Klasse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921" r="4276" b="3947"/>
          <a:stretch>
            <a:fillRect/>
          </a:stretch>
        </p:blipFill>
        <p:spPr bwMode="auto">
          <a:xfrm>
            <a:off x="1357290" y="1142984"/>
            <a:ext cx="65008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</a:t>
            </a:r>
            <a:r>
              <a:rPr lang="de-DE" cap="none" dirty="0" smtClean="0"/>
              <a:t>.v.</a:t>
            </a:r>
            <a:r>
              <a:rPr lang="de-DE" dirty="0" smtClean="0"/>
              <a:t>H - Website-wettbewerb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4886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myschool.blog.gogo.mn                            11A Klasse  Hadbaatar                            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857224" y="1285860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7" name="Picture 6" descr="IMG_1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000760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/>
              <a:t>A.v.H-im Fernsehen</a:t>
            </a:r>
            <a:endParaRPr lang="en-US" cap="none" dirty="0"/>
          </a:p>
        </p:txBody>
      </p:sp>
      <p:pic>
        <p:nvPicPr>
          <p:cNvPr id="4" name="Picture 3" descr="IMG_1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048517" cy="52863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68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Bilderfile von AvH-Projekt in der Schule 38</vt:lpstr>
      <vt:lpstr>Informations tafel für A.v.H </vt:lpstr>
      <vt:lpstr>Informations tafel für A.v.H </vt:lpstr>
      <vt:lpstr>Informations tafel für A.v.H </vt:lpstr>
      <vt:lpstr>A.v.H - Website-wettbewerb</vt:lpstr>
      <vt:lpstr>A.v.H - Website-wettbewerb</vt:lpstr>
      <vt:lpstr>A.v.H - Website-wettbewerb</vt:lpstr>
      <vt:lpstr>A.v.H-im Fernsehen</vt:lpstr>
      <vt:lpstr>A.v.H-im Fernsehen</vt:lpstr>
      <vt:lpstr>A.v.H-im Fernsehen</vt:lpstr>
      <vt:lpstr>A.v.H-im Fernsehen</vt:lpstr>
      <vt:lpstr>A.v.H-im Fernsehen</vt:lpstr>
      <vt:lpstr>A.v.H-im Fernsehen</vt:lpstr>
      <vt:lpstr>A.v.H-im Fernsehen</vt:lpstr>
      <vt:lpstr>A.v.H-im Fernsehen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Bilderfile von AvH Projekt in der Schule 38</dc:title>
  <dc:creator>surguuli</dc:creator>
  <cp:lastModifiedBy>surguuli</cp:lastModifiedBy>
  <cp:revision>68</cp:revision>
  <dcterms:created xsi:type="dcterms:W3CDTF">2009-11-23T05:53:22Z</dcterms:created>
  <dcterms:modified xsi:type="dcterms:W3CDTF">2010-01-04T07:37:06Z</dcterms:modified>
</cp:coreProperties>
</file>